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28" r:id="rId19"/>
    <p:sldId id="374" r:id="rId20"/>
    <p:sldId id="390" r:id="rId21"/>
    <p:sldId id="274" r:id="rId22"/>
    <p:sldId id="333" r:id="rId23"/>
    <p:sldId id="407" r:id="rId24"/>
    <p:sldId id="435" r:id="rId25"/>
    <p:sldId id="436" r:id="rId26"/>
    <p:sldId id="437" r:id="rId27"/>
    <p:sldId id="438" r:id="rId28"/>
    <p:sldId id="439" r:id="rId29"/>
    <p:sldId id="440" r:id="rId30"/>
    <p:sldId id="391" r:id="rId31"/>
    <p:sldId id="341" r:id="rId32"/>
    <p:sldId id="343" r:id="rId33"/>
    <p:sldId id="279" r:id="rId34"/>
    <p:sldId id="280" r:id="rId35"/>
    <p:sldId id="344" r:id="rId36"/>
    <p:sldId id="346" r:id="rId37"/>
    <p:sldId id="347" r:id="rId38"/>
    <p:sldId id="284" r:id="rId39"/>
    <p:sldId id="285" r:id="rId40"/>
    <p:sldId id="286" r:id="rId41"/>
    <p:sldId id="367" r:id="rId42"/>
    <p:sldId id="368" r:id="rId43"/>
    <p:sldId id="369" r:id="rId44"/>
    <p:sldId id="370" r:id="rId45"/>
    <p:sldId id="371" r:id="rId46"/>
    <p:sldId id="354" r:id="rId47"/>
    <p:sldId id="355" r:id="rId48"/>
    <p:sldId id="366" r:id="rId49"/>
    <p:sldId id="358" r:id="rId50"/>
    <p:sldId id="359" r:id="rId51"/>
    <p:sldId id="316" r:id="rId52"/>
    <p:sldId id="361" r:id="rId53"/>
    <p:sldId id="362" r:id="rId54"/>
    <p:sldId id="363" r:id="rId55"/>
    <p:sldId id="364" r:id="rId56"/>
    <p:sldId id="365" r:id="rId57"/>
    <p:sldId id="323" r:id="rId58"/>
    <p:sldId id="336" r:id="rId59"/>
    <p:sldId id="392" r:id="rId60"/>
    <p:sldId id="393" r:id="rId61"/>
    <p:sldId id="334" r:id="rId62"/>
    <p:sldId id="394" r:id="rId63"/>
    <p:sldId id="396" r:id="rId64"/>
    <p:sldId id="397" r:id="rId65"/>
    <p:sldId id="398" r:id="rId66"/>
    <p:sldId id="399" r:id="rId67"/>
    <p:sldId id="400" r:id="rId68"/>
    <p:sldId id="401" r:id="rId69"/>
    <p:sldId id="372" r:id="rId70"/>
    <p:sldId id="402" r:id="rId71"/>
    <p:sldId id="373" r:id="rId72"/>
    <p:sldId id="290" r:id="rId73"/>
    <p:sldId id="291" r:id="rId74"/>
    <p:sldId id="301" r:id="rId75"/>
    <p:sldId id="404" r:id="rId76"/>
    <p:sldId id="357" r:id="rId77"/>
    <p:sldId id="405" r:id="rId78"/>
    <p:sldId id="406" r:id="rId79"/>
    <p:sldId id="409" r:id="rId80"/>
    <p:sldId id="410" r:id="rId81"/>
    <p:sldId id="411" r:id="rId82"/>
    <p:sldId id="412" r:id="rId83"/>
    <p:sldId id="414" r:id="rId84"/>
    <p:sldId id="416" r:id="rId85"/>
    <p:sldId id="434" r:id="rId86"/>
    <p:sldId id="426" r:id="rId87"/>
    <p:sldId id="446" r:id="rId88"/>
    <p:sldId id="429" r:id="rId89"/>
    <p:sldId id="447" r:id="rId90"/>
    <p:sldId id="448" r:id="rId91"/>
    <p:sldId id="449" r:id="rId92"/>
    <p:sldId id="451" r:id="rId93"/>
    <p:sldId id="452" r:id="rId94"/>
    <p:sldId id="454" r:id="rId95"/>
    <p:sldId id="453" r:id="rId96"/>
    <p:sldId id="456" r:id="rId97"/>
    <p:sldId id="455" r:id="rId98"/>
    <p:sldId id="430" r:id="rId99"/>
    <p:sldId id="431" r:id="rId100"/>
    <p:sldId id="432" r:id="rId101"/>
    <p:sldId id="433" r:id="rId102"/>
    <p:sldId id="442" r:id="rId103"/>
    <p:sldId id="271" r:id="rId104"/>
    <p:sldId id="376" r:id="rId105"/>
    <p:sldId id="418" r:id="rId106"/>
    <p:sldId id="419" r:id="rId107"/>
    <p:sldId id="421" r:id="rId108"/>
    <p:sldId id="422" r:id="rId109"/>
    <p:sldId id="423" r:id="rId110"/>
    <p:sldId id="424" r:id="rId111"/>
    <p:sldId id="408" r:id="rId112"/>
    <p:sldId id="443" r:id="rId113"/>
    <p:sldId id="427"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71" autoAdjust="0"/>
    <p:restoredTop sz="92512" autoAdjust="0"/>
  </p:normalViewPr>
  <p:slideViewPr>
    <p:cSldViewPr snapToObjects="1">
      <p:cViewPr>
        <p:scale>
          <a:sx n="150" d="100"/>
          <a:sy n="150" d="100"/>
        </p:scale>
        <p:origin x="2098" y="941"/>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103</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104</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65.png"/><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151.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4.xml"/><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5.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88.png"/><Relationship Id="rId5" Type="http://schemas.openxmlformats.org/officeDocument/2006/relationships/image" Target="../media/image78.png"/><Relationship Id="rId1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37.png"/><Relationship Id="rId9" Type="http://schemas.openxmlformats.org/officeDocument/2006/relationships/image" Target="../media/image86.png"/><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5.png"/><Relationship Id="rId7"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7.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81.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106.jpeg"/><Relationship Id="rId10"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37.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notesSlide" Target="../notesSlides/notesSlide27.xml"/><Relationship Id="rId7" Type="http://schemas.openxmlformats.org/officeDocument/2006/relationships/image" Target="../media/image43.png"/><Relationship Id="rId12"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 Id="rId14" Type="http://schemas.openxmlformats.org/officeDocument/2006/relationships/image" Target="../media/image116.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8.xml"/><Relationship Id="rId7" Type="http://schemas.openxmlformats.org/officeDocument/2006/relationships/image" Target="../media/image110.png"/><Relationship Id="rId12"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0.png"/><Relationship Id="rId11" Type="http://schemas.openxmlformats.org/officeDocument/2006/relationships/image" Target="../media/image116.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9.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44.pn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10.png"/><Relationship Id="rId4" Type="http://schemas.openxmlformats.org/officeDocument/2006/relationships/image" Target="../media/image118.png"/><Relationship Id="rId9"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0.png"/><Relationship Id="rId7"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36.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10.png"/><Relationship Id="rId5" Type="http://schemas.openxmlformats.org/officeDocument/2006/relationships/image" Target="../media/image118.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6.png"/><Relationship Id="rId3" Type="http://schemas.openxmlformats.org/officeDocument/2006/relationships/notesSlide" Target="../notesSlides/notesSlide37.xml"/><Relationship Id="rId7" Type="http://schemas.openxmlformats.org/officeDocument/2006/relationships/image" Target="../media/image123.png"/><Relationship Id="rId12" Type="http://schemas.openxmlformats.org/officeDocument/2006/relationships/image" Target="../media/image125.png"/><Relationship Id="rId2" Type="http://schemas.openxmlformats.org/officeDocument/2006/relationships/slideLayout" Target="../slideLayouts/slideLayout5.xml"/><Relationship Id="rId16" Type="http://schemas.openxmlformats.org/officeDocument/2006/relationships/image" Target="../media/image115.png"/><Relationship Id="rId1" Type="http://schemas.openxmlformats.org/officeDocument/2006/relationships/tags" Target="../tags/tag8.xml"/><Relationship Id="rId6" Type="http://schemas.openxmlformats.org/officeDocument/2006/relationships/image" Target="../media/image110.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 Id="rId1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png"/><Relationship Id="rId4" Type="http://schemas.microsoft.com/office/2007/relationships/hdphoto" Target="../media/hdphoto7.wdp"/></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28.png"/><Relationship Id="rId5" Type="http://schemas.openxmlformats.org/officeDocument/2006/relationships/image" Target="../media/image30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110.png"/><Relationship Id="rId5" Type="http://schemas.openxmlformats.org/officeDocument/2006/relationships/image" Target="../media/image133.png"/><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23.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7.png"/><Relationship Id="rId2" Type="http://schemas.openxmlformats.org/officeDocument/2006/relationships/image" Target="../media/image1350.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60.png"/><Relationship Id="rId9" Type="http://schemas.openxmlformats.org/officeDocument/2006/relationships/image" Target="../media/image139.png"/></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40.png"/><Relationship Id="rId12"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36.png"/><Relationship Id="rId5" Type="http://schemas.openxmlformats.org/officeDocument/2006/relationships/image" Target="../media/image138.png"/><Relationship Id="rId10" Type="http://schemas.openxmlformats.org/officeDocument/2006/relationships/image" Target="../media/image59.png"/><Relationship Id="rId4" Type="http://schemas.openxmlformats.org/officeDocument/2006/relationships/image" Target="../media/image137.png"/><Relationship Id="rId9" Type="http://schemas.openxmlformats.org/officeDocument/2006/relationships/image" Target="../media/image60.png"/><Relationship Id="rId1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35.png"/><Relationship Id="rId12" Type="http://schemas.openxmlformats.org/officeDocument/2006/relationships/image" Target="../media/image122.png"/><Relationship Id="rId17" Type="http://schemas.openxmlformats.org/officeDocument/2006/relationships/image" Target="../media/image136.png"/><Relationship Id="rId2" Type="http://schemas.openxmlformats.org/officeDocument/2006/relationships/image" Target="../media/image144.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42.png"/><Relationship Id="rId5" Type="http://schemas.openxmlformats.org/officeDocument/2006/relationships/image" Target="../media/image146.png"/><Relationship Id="rId15" Type="http://schemas.openxmlformats.org/officeDocument/2006/relationships/image" Target="../media/image150.png"/><Relationship Id="rId10"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47.png"/><Relationship Id="rId14"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6.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47.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55.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28.jpeg"/><Relationship Id="rId5" Type="http://schemas.openxmlformats.org/officeDocument/2006/relationships/image" Target="../media/image2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59.png"/><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324179" y="1307704"/>
            <a:ext cx="11560969" cy="5156991"/>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1"/>
          <a:stretch>
            <a:fillRect/>
          </a:stretch>
        </p:blipFill>
        <p:spPr>
          <a:xfrm>
            <a:off x="1400836" y="1736404"/>
            <a:ext cx="3493960" cy="308496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12"/>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3/11/2021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668335" y="3345400"/>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73" y="2267299"/>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180310" y="2190524"/>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271613" y="2240858"/>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7733371" y="2291476"/>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9960823" y="2247497"/>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66" t="9938" r="29166" b="10697"/>
          <a:stretch/>
        </p:blipFill>
        <p:spPr>
          <a:xfrm>
            <a:off x="1216533" y="2240858"/>
            <a:ext cx="972000" cy="97200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3/11/2021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3/11/2021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67</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309648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69260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94612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2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340129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52549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2508605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419008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3/11/2021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17371</TotalTime>
  <Words>4522</Words>
  <Application>Microsoft Office PowerPoint</Application>
  <PresentationFormat>Custom</PresentationFormat>
  <Paragraphs>1371</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588</cp:revision>
  <cp:lastPrinted>2013-06-08T11:22:51Z</cp:lastPrinted>
  <dcterms:created xsi:type="dcterms:W3CDTF">2019-12-03T10:53:56Z</dcterms:created>
  <dcterms:modified xsi:type="dcterms:W3CDTF">2021-03-11T08:58:01Z</dcterms:modified>
</cp:coreProperties>
</file>